
<file path=[Content_Types].xml><?xml version="1.0" encoding="utf-8"?>
<Types xmlns="http://schemas.openxmlformats.org/package/2006/content-types">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1" r:id="rId5"/>
    <p:sldMasterId id="2147483672" r:id="rId6"/>
  </p:sldMasterIdLst>
  <p:notesMasterIdLst>
    <p:notesMasterId r:id="rId7"/>
  </p:notesMasterIdLst>
  <p:sldIdLst>
    <p:sldId id="256" r:id="rId8"/>
    <p:sldId id="257" r:id="rId9"/>
    <p:sldId id="258" r:id="rId10"/>
  </p:sldIdLst>
  <p:sldSz cy="5143500" cx="9144000"/>
  <p:notesSz cx="6858000" cy="9144000"/>
  <p:embeddedFontLst>
    <p:embeddedFont>
      <p:font typeface="Inter"/>
      <p:regular r:id="rId11"/>
      <p:bold r:id="rId12"/>
      <p:italic r:id="rId13"/>
      <p:boldItalic r:id="rId14"/>
    </p:embeddedFont>
    <p:embeddedFont>
      <p:font typeface="Plus Jakarta Sans"/>
      <p:regular r:id="rId15"/>
      <p:bold r:id="rId16"/>
      <p:italic r:id="rId17"/>
      <p:boldItalic r:id="rId1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38618E80-1026-400A-95A8-B06AEC815238}">
  <a:tblStyle styleId="{38618E80-1026-400A-95A8-B06AEC815238}" styleName="Table_0">
    <a:wholeTbl>
      <a:tcTxStyle b="off" i="off">
        <a:font>
          <a:latin typeface="Calibri"/>
          <a:ea typeface="Calibri"/>
          <a:cs typeface="Calibri"/>
        </a:font>
        <a:schemeClr val="dk1"/>
      </a:tcTxStyle>
      <a:tcStyle>
        <a:tcBdr>
          <a:left>
            <a:ln cap="flat" cmpd="sng" w="12700">
              <a:solidFill>
                <a:schemeClr val="dk1"/>
              </a:solidFill>
              <a:prstDash val="solid"/>
              <a:round/>
              <a:headEnd len="sm" w="sm" type="none"/>
              <a:tailEnd len="sm" w="sm" type="none"/>
            </a:ln>
          </a:left>
          <a:right>
            <a:ln cap="flat" cmpd="sng" w="12700">
              <a:solidFill>
                <a:schemeClr val="dk1"/>
              </a:solidFill>
              <a:prstDash val="solid"/>
              <a:round/>
              <a:headEnd len="sm" w="sm" type="none"/>
              <a:tailEnd len="sm" w="sm" type="none"/>
            </a:ln>
          </a:right>
          <a:top>
            <a:ln cap="flat" cmpd="sng" w="12700">
              <a:solidFill>
                <a:schemeClr val="dk1"/>
              </a:solidFill>
              <a:prstDash val="solid"/>
              <a:round/>
              <a:headEnd len="sm" w="sm" type="none"/>
              <a:tailEnd len="sm" w="sm" type="none"/>
            </a:ln>
          </a:top>
          <a:bottom>
            <a:ln cap="flat" cmpd="sng" w="12700">
              <a:solidFill>
                <a:schemeClr val="dk1"/>
              </a:solidFill>
              <a:prstDash val="solid"/>
              <a:round/>
              <a:headEnd len="sm" w="sm" type="none"/>
              <a:tailEnd len="sm" w="sm" type="none"/>
            </a:ln>
          </a:bottom>
          <a:insideH>
            <a:ln cap="flat" cmpd="sng" w="12700">
              <a:solidFill>
                <a:schemeClr val="dk1"/>
              </a:solidFill>
              <a:prstDash val="solid"/>
              <a:round/>
              <a:headEnd len="sm" w="sm" type="none"/>
              <a:tailEnd len="sm" w="sm" type="none"/>
            </a:ln>
          </a:insideH>
          <a:insideV>
            <a:ln cap="flat" cmpd="sng" w="12700">
              <a:solidFill>
                <a:schemeClr val="dk1"/>
              </a:solidFill>
              <a:prstDash val="solid"/>
              <a:round/>
              <a:headEnd len="sm" w="sm" type="none"/>
              <a:tailEnd len="sm" w="sm" type="none"/>
            </a:ln>
          </a:insideV>
        </a:tcBdr>
        <a:fill>
          <a:solidFill>
            <a:srgbClr val="FFFFFF">
              <a:alpha val="0"/>
            </a:srgbClr>
          </a:solidFill>
        </a:fill>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regular.fntdata"/><Relationship Id="rId10" Type="http://schemas.openxmlformats.org/officeDocument/2006/relationships/slide" Target="slides/slide3.xml"/><Relationship Id="rId13" Type="http://schemas.openxmlformats.org/officeDocument/2006/relationships/font" Target="fonts/Inter-italic.fntdata"/><Relationship Id="rId12" Type="http://schemas.openxmlformats.org/officeDocument/2006/relationships/font" Target="fonts/Inter-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PlusJakartaSans-regular.fntdata"/><Relationship Id="rId14" Type="http://schemas.openxmlformats.org/officeDocument/2006/relationships/font" Target="fonts/Inter-boldItalic.fntdata"/><Relationship Id="rId17" Type="http://schemas.openxmlformats.org/officeDocument/2006/relationships/font" Target="fonts/PlusJakartaSans-italic.fntdata"/><Relationship Id="rId16" Type="http://schemas.openxmlformats.org/officeDocument/2006/relationships/font" Target="fonts/PlusJakartaSans-bold.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18" Type="http://schemas.openxmlformats.org/officeDocument/2006/relationships/font" Target="fonts/PlusJakartaSans-boldItalic.fntdata"/><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g3535ac1941f_0_18: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4" name="Google Shape;134;g3535ac1941f_0_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g355654a8300_0_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1" name="Google Shape;141;g355654a8300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g3535ac1941f_1_49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8" name="Google Shape;148;g3535ac1941f_1_49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0" name="Shape 50"/>
        <p:cNvGrpSpPr/>
        <p:nvPr/>
      </p:nvGrpSpPr>
      <p:grpSpPr>
        <a:xfrm>
          <a:off x="0" y="0"/>
          <a:ext cx="0" cy="0"/>
          <a:chOff x="0" y="0"/>
          <a:chExt cx="0" cy="0"/>
        </a:xfrm>
      </p:grpSpPr>
      <p:sp>
        <p:nvSpPr>
          <p:cNvPr id="51" name="Google Shape;51;p13"/>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rmAutofit/>
          </a:bodyPr>
          <a:lstStyle>
            <a:lvl1pPr lvl="0" marR="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a:spcBef>
                <a:spcPts val="0"/>
              </a:spcBef>
              <a:spcAft>
                <a:spcPts val="0"/>
              </a:spcAft>
              <a:buSzPts val="2800"/>
              <a:buNone/>
              <a:defRPr sz="1400"/>
            </a:lvl2pPr>
            <a:lvl3pPr lvl="2">
              <a:spcBef>
                <a:spcPts val="0"/>
              </a:spcBef>
              <a:spcAft>
                <a:spcPts val="0"/>
              </a:spcAft>
              <a:buSzPts val="2800"/>
              <a:buNone/>
              <a:defRPr sz="1400"/>
            </a:lvl3pPr>
            <a:lvl4pPr lvl="3">
              <a:spcBef>
                <a:spcPts val="0"/>
              </a:spcBef>
              <a:spcAft>
                <a:spcPts val="0"/>
              </a:spcAft>
              <a:buSzPts val="2800"/>
              <a:buNone/>
              <a:defRPr sz="1400"/>
            </a:lvl4pPr>
            <a:lvl5pPr lvl="4">
              <a:spcBef>
                <a:spcPts val="0"/>
              </a:spcBef>
              <a:spcAft>
                <a:spcPts val="0"/>
              </a:spcAft>
              <a:buSzPts val="2800"/>
              <a:buNone/>
              <a:defRPr sz="1400"/>
            </a:lvl5pPr>
            <a:lvl6pPr lvl="5">
              <a:spcBef>
                <a:spcPts val="0"/>
              </a:spcBef>
              <a:spcAft>
                <a:spcPts val="0"/>
              </a:spcAft>
              <a:buSzPts val="2800"/>
              <a:buNone/>
              <a:defRPr sz="1400"/>
            </a:lvl6pPr>
            <a:lvl7pPr lvl="6">
              <a:spcBef>
                <a:spcPts val="0"/>
              </a:spcBef>
              <a:spcAft>
                <a:spcPts val="0"/>
              </a:spcAft>
              <a:buSzPts val="2800"/>
              <a:buNone/>
              <a:defRPr sz="1400"/>
            </a:lvl7pPr>
            <a:lvl8pPr lvl="7">
              <a:spcBef>
                <a:spcPts val="0"/>
              </a:spcBef>
              <a:spcAft>
                <a:spcPts val="0"/>
              </a:spcAft>
              <a:buSzPts val="2800"/>
              <a:buNone/>
              <a:defRPr sz="1400"/>
            </a:lvl8pPr>
            <a:lvl9pPr lvl="8">
              <a:spcBef>
                <a:spcPts val="0"/>
              </a:spcBef>
              <a:spcAft>
                <a:spcPts val="0"/>
              </a:spcAft>
              <a:buSzPts val="2800"/>
              <a:buNone/>
              <a:defRPr sz="1400"/>
            </a:lvl9pPr>
          </a:lstStyle>
          <a:p/>
        </p:txBody>
      </p:sp>
      <p:sp>
        <p:nvSpPr>
          <p:cNvPr id="52" name="Google Shape;52;p13"/>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rmAutofit/>
          </a:bodyPr>
          <a:lstStyle>
            <a:lvl1pPr indent="-381000" lvl="0" marL="457200" marR="0" algn="l">
              <a:lnSpc>
                <a:spcPct val="90000"/>
              </a:lnSpc>
              <a:spcBef>
                <a:spcPts val="8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61950" lvl="1" marL="914400" marR="0" algn="l">
              <a:lnSpc>
                <a:spcPct val="90000"/>
              </a:lnSpc>
              <a:spcBef>
                <a:spcPts val="12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algn="l">
              <a:lnSpc>
                <a:spcPct val="90000"/>
              </a:lnSpc>
              <a:spcBef>
                <a:spcPts val="12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algn="l">
              <a:lnSpc>
                <a:spcPct val="90000"/>
              </a:lnSpc>
              <a:spcBef>
                <a:spcPts val="1200"/>
              </a:spcBef>
              <a:spcAft>
                <a:spcPts val="120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53" name="Google Shape;53;p13"/>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rmAutofit/>
          </a:bodyPr>
          <a:lstStyle>
            <a:lvl1pPr indent="-228600" lvl="0" marL="457200" marR="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algn="l">
              <a:lnSpc>
                <a:spcPct val="90000"/>
              </a:lnSpc>
              <a:spcBef>
                <a:spcPts val="12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algn="l">
              <a:lnSpc>
                <a:spcPct val="90000"/>
              </a:lnSpc>
              <a:spcBef>
                <a:spcPts val="12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algn="l">
              <a:lnSpc>
                <a:spcPct val="90000"/>
              </a:lnSpc>
              <a:spcBef>
                <a:spcPts val="1200"/>
              </a:spcBef>
              <a:spcAft>
                <a:spcPts val="120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54" name="Google Shape;54;p1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5" name="Google Shape;55;p1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6" name="Google Shape;56;p1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63" name="Shape 63"/>
        <p:cNvGrpSpPr/>
        <p:nvPr/>
      </p:nvGrpSpPr>
      <p:grpSpPr>
        <a:xfrm>
          <a:off x="0" y="0"/>
          <a:ext cx="0" cy="0"/>
          <a:chOff x="0" y="0"/>
          <a:chExt cx="0" cy="0"/>
        </a:xfrm>
      </p:grpSpPr>
      <p:sp>
        <p:nvSpPr>
          <p:cNvPr id="64" name="Google Shape;64;p15"/>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65" name="Google Shape;65;p15"/>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66" name="Google Shape;66;p15"/>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b="0" i="0" sz="900" u="none" cap="none" strike="noStrike">
                <a:solidFill>
                  <a:srgbClr val="888888"/>
                </a:solidFill>
                <a:latin typeface="Calibri"/>
                <a:ea typeface="Calibri"/>
                <a:cs typeface="Calibri"/>
                <a:sym typeface="Calibri"/>
              </a:defRPr>
            </a:lvl1pPr>
            <a:lvl2pPr indent="0" lvl="1" marL="0" marR="0" algn="r">
              <a:spcBef>
                <a:spcPts val="0"/>
              </a:spcBef>
              <a:buNone/>
              <a:defRPr b="0" i="0" sz="900" u="none" cap="none" strike="noStrike">
                <a:solidFill>
                  <a:srgbClr val="888888"/>
                </a:solidFill>
                <a:latin typeface="Calibri"/>
                <a:ea typeface="Calibri"/>
                <a:cs typeface="Calibri"/>
                <a:sym typeface="Calibri"/>
              </a:defRPr>
            </a:lvl2pPr>
            <a:lvl3pPr indent="0" lvl="2" marL="0" marR="0" algn="r">
              <a:spcBef>
                <a:spcPts val="0"/>
              </a:spcBef>
              <a:buNone/>
              <a:defRPr b="0" i="0" sz="900" u="none" cap="none" strike="noStrike">
                <a:solidFill>
                  <a:srgbClr val="888888"/>
                </a:solidFill>
                <a:latin typeface="Calibri"/>
                <a:ea typeface="Calibri"/>
                <a:cs typeface="Calibri"/>
                <a:sym typeface="Calibri"/>
              </a:defRPr>
            </a:lvl3pPr>
            <a:lvl4pPr indent="0" lvl="3" marL="0" marR="0" algn="r">
              <a:spcBef>
                <a:spcPts val="0"/>
              </a:spcBef>
              <a:buNone/>
              <a:defRPr b="0" i="0" sz="900" u="none" cap="none" strike="noStrike">
                <a:solidFill>
                  <a:srgbClr val="888888"/>
                </a:solidFill>
                <a:latin typeface="Calibri"/>
                <a:ea typeface="Calibri"/>
                <a:cs typeface="Calibri"/>
                <a:sym typeface="Calibri"/>
              </a:defRPr>
            </a:lvl4pPr>
            <a:lvl5pPr indent="0" lvl="4" marL="0" marR="0" algn="r">
              <a:spcBef>
                <a:spcPts val="0"/>
              </a:spcBef>
              <a:buNone/>
              <a:defRPr b="0" i="0" sz="900" u="none" cap="none" strike="noStrike">
                <a:solidFill>
                  <a:srgbClr val="888888"/>
                </a:solidFill>
                <a:latin typeface="Calibri"/>
                <a:ea typeface="Calibri"/>
                <a:cs typeface="Calibri"/>
                <a:sym typeface="Calibri"/>
              </a:defRPr>
            </a:lvl5pPr>
            <a:lvl6pPr indent="0" lvl="5" marL="0" marR="0" algn="r">
              <a:spcBef>
                <a:spcPts val="0"/>
              </a:spcBef>
              <a:buNone/>
              <a:defRPr b="0" i="0" sz="900" u="none" cap="none" strike="noStrike">
                <a:solidFill>
                  <a:srgbClr val="888888"/>
                </a:solidFill>
                <a:latin typeface="Calibri"/>
                <a:ea typeface="Calibri"/>
                <a:cs typeface="Calibri"/>
                <a:sym typeface="Calibri"/>
              </a:defRPr>
            </a:lvl6pPr>
            <a:lvl7pPr indent="0" lvl="6" marL="0" marR="0" algn="r">
              <a:spcBef>
                <a:spcPts val="0"/>
              </a:spcBef>
              <a:buNone/>
              <a:defRPr b="0" i="0" sz="900" u="none" cap="none" strike="noStrike">
                <a:solidFill>
                  <a:srgbClr val="888888"/>
                </a:solidFill>
                <a:latin typeface="Calibri"/>
                <a:ea typeface="Calibri"/>
                <a:cs typeface="Calibri"/>
                <a:sym typeface="Calibri"/>
              </a:defRPr>
            </a:lvl7pPr>
            <a:lvl8pPr indent="0" lvl="7" marL="0" marR="0" algn="r">
              <a:spcBef>
                <a:spcPts val="0"/>
              </a:spcBef>
              <a:buNone/>
              <a:defRPr b="0" i="0" sz="900" u="none" cap="none" strike="noStrike">
                <a:solidFill>
                  <a:srgbClr val="888888"/>
                </a:solidFill>
                <a:latin typeface="Calibri"/>
                <a:ea typeface="Calibri"/>
                <a:cs typeface="Calibri"/>
                <a:sym typeface="Calibri"/>
              </a:defRPr>
            </a:lvl8pPr>
            <a:lvl9pPr indent="0" lvl="8" marL="0" marR="0" algn="r">
              <a:spcBef>
                <a:spcPts val="0"/>
              </a:spcBef>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67" name="Shape 67"/>
        <p:cNvGrpSpPr/>
        <p:nvPr/>
      </p:nvGrpSpPr>
      <p:grpSpPr>
        <a:xfrm>
          <a:off x="0" y="0"/>
          <a:ext cx="0" cy="0"/>
          <a:chOff x="0" y="0"/>
          <a:chExt cx="0" cy="0"/>
        </a:xfrm>
      </p:grpSpPr>
      <p:sp>
        <p:nvSpPr>
          <p:cNvPr id="68" name="Google Shape;68;p16"/>
          <p:cNvSpPr txBox="1"/>
          <p:nvPr>
            <p:ph type="ctrTitle"/>
          </p:nvPr>
        </p:nvSpPr>
        <p:spPr>
          <a:xfrm>
            <a:off x="1143000" y="841772"/>
            <a:ext cx="6858000" cy="1790700"/>
          </a:xfrm>
          <a:prstGeom prst="rect">
            <a:avLst/>
          </a:prstGeom>
          <a:noFill/>
          <a:ln>
            <a:noFill/>
          </a:ln>
        </p:spPr>
        <p:txBody>
          <a:bodyPr anchorCtr="0" anchor="b" bIns="34275" lIns="68575" spcFirstLastPara="1" rIns="68575" wrap="square" tIns="34275">
            <a:noAutofit/>
          </a:bodyPr>
          <a:lstStyle>
            <a:lvl1pPr lvl="0" marR="0" algn="ctr">
              <a:lnSpc>
                <a:spcPct val="90000"/>
              </a:lnSpc>
              <a:spcBef>
                <a:spcPts val="0"/>
              </a:spcBef>
              <a:spcAft>
                <a:spcPts val="0"/>
              </a:spcAft>
              <a:buClr>
                <a:schemeClr val="dk1"/>
              </a:buClr>
              <a:buSzPts val="4500"/>
              <a:buFont typeface="Calibri"/>
              <a:buNone/>
              <a:defRPr b="0" i="0" sz="45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69" name="Google Shape;69;p16"/>
          <p:cNvSpPr txBox="1"/>
          <p:nvPr>
            <p:ph idx="1" type="subTitle"/>
          </p:nvPr>
        </p:nvSpPr>
        <p:spPr>
          <a:xfrm>
            <a:off x="1143000" y="2701528"/>
            <a:ext cx="6858000" cy="1241700"/>
          </a:xfrm>
          <a:prstGeom prst="rect">
            <a:avLst/>
          </a:prstGeom>
          <a:noFill/>
          <a:ln>
            <a:noFill/>
          </a:ln>
        </p:spPr>
        <p:txBody>
          <a:bodyPr anchorCtr="0" anchor="t" bIns="34275" lIns="68575" spcFirstLastPara="1" rIns="68575" wrap="square" tIns="34275">
            <a:noAutofit/>
          </a:bodyPr>
          <a:lstStyle>
            <a:lvl1pPr lvl="0" marR="0" algn="ctr">
              <a:lnSpc>
                <a:spcPct val="90000"/>
              </a:lnSpc>
              <a:spcBef>
                <a:spcPts val="800"/>
              </a:spcBef>
              <a:spcAft>
                <a:spcPts val="0"/>
              </a:spcAft>
              <a:buClr>
                <a:schemeClr val="dk1"/>
              </a:buClr>
              <a:buSzPts val="1800"/>
              <a:buFont typeface="Arial"/>
              <a:buNone/>
              <a:defRPr b="0" i="0" sz="1800" u="none" cap="none" strike="noStrike">
                <a:solidFill>
                  <a:schemeClr val="dk1"/>
                </a:solidFill>
                <a:latin typeface="Calibri"/>
                <a:ea typeface="Calibri"/>
                <a:cs typeface="Calibri"/>
                <a:sym typeface="Calibri"/>
              </a:defRPr>
            </a:lvl1pPr>
            <a:lvl2pPr lvl="1" marR="0" algn="ctr">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2pPr>
            <a:lvl3pPr lvl="2" marR="0" algn="ctr">
              <a:lnSpc>
                <a:spcPct val="90000"/>
              </a:lnSpc>
              <a:spcBef>
                <a:spcPts val="400"/>
              </a:spcBef>
              <a:spcAft>
                <a:spcPts val="0"/>
              </a:spcAft>
              <a:buClr>
                <a:schemeClr val="dk1"/>
              </a:buClr>
              <a:buSzPts val="1400"/>
              <a:buFont typeface="Arial"/>
              <a:buNone/>
              <a:defRPr b="0" i="0" sz="1400" u="none" cap="none" strike="noStrike">
                <a:solidFill>
                  <a:schemeClr val="dk1"/>
                </a:solidFill>
                <a:latin typeface="Calibri"/>
                <a:ea typeface="Calibri"/>
                <a:cs typeface="Calibri"/>
                <a:sym typeface="Calibri"/>
              </a:defRPr>
            </a:lvl3pPr>
            <a:lvl4pPr lvl="3"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4pPr>
            <a:lvl5pPr lvl="4"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5pPr>
            <a:lvl6pPr lvl="5"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6pPr>
            <a:lvl7pPr lvl="6"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7pPr>
            <a:lvl8pPr lvl="7"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8pPr>
            <a:lvl9pPr lvl="8"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9pPr>
          </a:lstStyle>
          <a:p/>
        </p:txBody>
      </p:sp>
      <p:sp>
        <p:nvSpPr>
          <p:cNvPr id="70" name="Google Shape;70;p16"/>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1" name="Google Shape;71;p16"/>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2" name="Google Shape;72;p16"/>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73" name="Shape 73"/>
        <p:cNvGrpSpPr/>
        <p:nvPr/>
      </p:nvGrpSpPr>
      <p:grpSpPr>
        <a:xfrm>
          <a:off x="0" y="0"/>
          <a:ext cx="0" cy="0"/>
          <a:chOff x="0" y="0"/>
          <a:chExt cx="0" cy="0"/>
        </a:xfrm>
      </p:grpSpPr>
      <p:sp>
        <p:nvSpPr>
          <p:cNvPr id="74" name="Google Shape;74;p17"/>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75" name="Google Shape;75;p17"/>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76" name="Google Shape;76;p17"/>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7" name="Google Shape;77;p17"/>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8" name="Google Shape;78;p17"/>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79" name="Shape 79"/>
        <p:cNvGrpSpPr/>
        <p:nvPr/>
      </p:nvGrpSpPr>
      <p:grpSpPr>
        <a:xfrm>
          <a:off x="0" y="0"/>
          <a:ext cx="0" cy="0"/>
          <a:chOff x="0" y="0"/>
          <a:chExt cx="0" cy="0"/>
        </a:xfrm>
      </p:grpSpPr>
      <p:sp>
        <p:nvSpPr>
          <p:cNvPr id="80" name="Google Shape;80;p18"/>
          <p:cNvSpPr txBox="1"/>
          <p:nvPr>
            <p:ph type="title"/>
          </p:nvPr>
        </p:nvSpPr>
        <p:spPr>
          <a:xfrm>
            <a:off x="623888" y="1282304"/>
            <a:ext cx="7886700" cy="2139600"/>
          </a:xfrm>
          <a:prstGeom prst="rect">
            <a:avLst/>
          </a:prstGeom>
          <a:noFill/>
          <a:ln>
            <a:noFill/>
          </a:ln>
        </p:spPr>
        <p:txBody>
          <a:bodyPr anchorCtr="0" anchor="b" bIns="34275" lIns="68575" spcFirstLastPara="1" rIns="68575" wrap="square" tIns="34275">
            <a:noAutofit/>
          </a:bodyPr>
          <a:lstStyle>
            <a:lvl1pPr lvl="0" marR="0" algn="l">
              <a:lnSpc>
                <a:spcPct val="90000"/>
              </a:lnSpc>
              <a:spcBef>
                <a:spcPts val="0"/>
              </a:spcBef>
              <a:spcAft>
                <a:spcPts val="0"/>
              </a:spcAft>
              <a:buClr>
                <a:schemeClr val="dk1"/>
              </a:buClr>
              <a:buSzPts val="4500"/>
              <a:buFont typeface="Calibri"/>
              <a:buNone/>
              <a:defRPr b="0" i="0" sz="45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81" name="Google Shape;81;p18"/>
          <p:cNvSpPr txBox="1"/>
          <p:nvPr>
            <p:ph idx="1" type="body"/>
          </p:nvPr>
        </p:nvSpPr>
        <p:spPr>
          <a:xfrm>
            <a:off x="623888" y="3442097"/>
            <a:ext cx="7886700" cy="1125300"/>
          </a:xfrm>
          <a:prstGeom prst="rect">
            <a:avLst/>
          </a:prstGeom>
          <a:noFill/>
          <a:ln>
            <a:noFill/>
          </a:ln>
        </p:spPr>
        <p:txBody>
          <a:bodyPr anchorCtr="0" anchor="t" bIns="34275" lIns="68575" spcFirstLastPara="1" rIns="68575" wrap="square" tIns="34275">
            <a:noAutofit/>
          </a:bodyPr>
          <a:lstStyle>
            <a:lvl1pPr indent="-228600" lvl="0" marL="457200" marR="0" algn="l">
              <a:lnSpc>
                <a:spcPct val="90000"/>
              </a:lnSpc>
              <a:spcBef>
                <a:spcPts val="800"/>
              </a:spcBef>
              <a:spcAft>
                <a:spcPts val="0"/>
              </a:spcAft>
              <a:buClr>
                <a:srgbClr val="888888"/>
              </a:buClr>
              <a:buSzPts val="1800"/>
              <a:buFont typeface="Arial"/>
              <a:buNone/>
              <a:defRPr b="0" i="0" sz="1800" u="none" cap="none" strike="noStrike">
                <a:solidFill>
                  <a:srgbClr val="888888"/>
                </a:solidFill>
                <a:latin typeface="Calibri"/>
                <a:ea typeface="Calibri"/>
                <a:cs typeface="Calibri"/>
                <a:sym typeface="Calibri"/>
              </a:defRPr>
            </a:lvl1pPr>
            <a:lvl2pPr indent="-228600" lvl="1" marL="914400" marR="0" algn="l">
              <a:lnSpc>
                <a:spcPct val="90000"/>
              </a:lnSpc>
              <a:spcBef>
                <a:spcPts val="400"/>
              </a:spcBef>
              <a:spcAft>
                <a:spcPts val="0"/>
              </a:spcAft>
              <a:buClr>
                <a:srgbClr val="888888"/>
              </a:buClr>
              <a:buSzPts val="1500"/>
              <a:buFont typeface="Arial"/>
              <a:buNone/>
              <a:defRPr b="0" i="0" sz="1500" u="none" cap="none" strike="noStrike">
                <a:solidFill>
                  <a:srgbClr val="888888"/>
                </a:solidFill>
                <a:latin typeface="Calibri"/>
                <a:ea typeface="Calibri"/>
                <a:cs typeface="Calibri"/>
                <a:sym typeface="Calibri"/>
              </a:defRPr>
            </a:lvl2pPr>
            <a:lvl3pPr indent="-228600" lvl="2" marL="1371600" marR="0" algn="l">
              <a:lnSpc>
                <a:spcPct val="90000"/>
              </a:lnSpc>
              <a:spcBef>
                <a:spcPts val="40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3pPr>
            <a:lvl4pPr indent="-228600" lvl="3" marL="18288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4pPr>
            <a:lvl5pPr indent="-228600" lvl="4" marL="22860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5pPr>
            <a:lvl6pPr indent="-228600" lvl="5" marL="27432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6pPr>
            <a:lvl7pPr indent="-228600" lvl="6" marL="32004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7pPr>
            <a:lvl8pPr indent="-228600" lvl="7" marL="36576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8pPr>
            <a:lvl9pPr indent="-228600" lvl="8" marL="41148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9pPr>
          </a:lstStyle>
          <a:p/>
        </p:txBody>
      </p:sp>
      <p:sp>
        <p:nvSpPr>
          <p:cNvPr id="82" name="Google Shape;82;p18"/>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83" name="Google Shape;83;p18"/>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84" name="Google Shape;84;p18"/>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85" name="Shape 85"/>
        <p:cNvGrpSpPr/>
        <p:nvPr/>
      </p:nvGrpSpPr>
      <p:grpSpPr>
        <a:xfrm>
          <a:off x="0" y="0"/>
          <a:ext cx="0" cy="0"/>
          <a:chOff x="0" y="0"/>
          <a:chExt cx="0" cy="0"/>
        </a:xfrm>
      </p:grpSpPr>
      <p:sp>
        <p:nvSpPr>
          <p:cNvPr id="86" name="Google Shape;86;p19"/>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87" name="Google Shape;87;p19"/>
          <p:cNvSpPr txBox="1"/>
          <p:nvPr>
            <p:ph idx="1" type="body"/>
          </p:nvPr>
        </p:nvSpPr>
        <p:spPr>
          <a:xfrm>
            <a:off x="628650" y="1369219"/>
            <a:ext cx="38862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8" name="Google Shape;88;p19"/>
          <p:cNvSpPr txBox="1"/>
          <p:nvPr>
            <p:ph idx="2" type="body"/>
          </p:nvPr>
        </p:nvSpPr>
        <p:spPr>
          <a:xfrm>
            <a:off x="4629150" y="1369219"/>
            <a:ext cx="38862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9" name="Google Shape;89;p19"/>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0" name="Google Shape;90;p19"/>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1" name="Google Shape;91;p19"/>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92" name="Shape 92"/>
        <p:cNvGrpSpPr/>
        <p:nvPr/>
      </p:nvGrpSpPr>
      <p:grpSpPr>
        <a:xfrm>
          <a:off x="0" y="0"/>
          <a:ext cx="0" cy="0"/>
          <a:chOff x="0" y="0"/>
          <a:chExt cx="0" cy="0"/>
        </a:xfrm>
      </p:grpSpPr>
      <p:sp>
        <p:nvSpPr>
          <p:cNvPr id="93" name="Google Shape;93;p20"/>
          <p:cNvSpPr txBox="1"/>
          <p:nvPr>
            <p:ph type="title"/>
          </p:nvPr>
        </p:nvSpPr>
        <p:spPr>
          <a:xfrm>
            <a:off x="629841"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94" name="Google Shape;94;p20"/>
          <p:cNvSpPr txBox="1"/>
          <p:nvPr>
            <p:ph idx="1" type="body"/>
          </p:nvPr>
        </p:nvSpPr>
        <p:spPr>
          <a:xfrm>
            <a:off x="629841" y="1260872"/>
            <a:ext cx="3868500" cy="618000"/>
          </a:xfrm>
          <a:prstGeom prst="rect">
            <a:avLst/>
          </a:prstGeom>
          <a:noFill/>
          <a:ln>
            <a:noFill/>
          </a:ln>
        </p:spPr>
        <p:txBody>
          <a:bodyPr anchorCtr="0" anchor="b"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800"/>
              <a:buFont typeface="Arial"/>
              <a:buNone/>
              <a:defRPr b="1" i="0" sz="18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500"/>
              <a:buFont typeface="Arial"/>
              <a:buNone/>
              <a:defRPr b="1" i="0" sz="15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1400"/>
              <a:buFont typeface="Arial"/>
              <a:buNone/>
              <a:defRPr b="1" i="0" sz="14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9pPr>
          </a:lstStyle>
          <a:p/>
        </p:txBody>
      </p:sp>
      <p:sp>
        <p:nvSpPr>
          <p:cNvPr id="95" name="Google Shape;95;p20"/>
          <p:cNvSpPr txBox="1"/>
          <p:nvPr>
            <p:ph idx="2" type="body"/>
          </p:nvPr>
        </p:nvSpPr>
        <p:spPr>
          <a:xfrm>
            <a:off x="629841" y="1878806"/>
            <a:ext cx="3868500" cy="27636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6" name="Google Shape;96;p20"/>
          <p:cNvSpPr txBox="1"/>
          <p:nvPr>
            <p:ph idx="3" type="body"/>
          </p:nvPr>
        </p:nvSpPr>
        <p:spPr>
          <a:xfrm>
            <a:off x="4629150" y="1260872"/>
            <a:ext cx="3887400" cy="618000"/>
          </a:xfrm>
          <a:prstGeom prst="rect">
            <a:avLst/>
          </a:prstGeom>
          <a:noFill/>
          <a:ln>
            <a:noFill/>
          </a:ln>
        </p:spPr>
        <p:txBody>
          <a:bodyPr anchorCtr="0" anchor="b"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800"/>
              <a:buFont typeface="Arial"/>
              <a:buNone/>
              <a:defRPr b="1" i="0" sz="18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500"/>
              <a:buFont typeface="Arial"/>
              <a:buNone/>
              <a:defRPr b="1" i="0" sz="15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1400"/>
              <a:buFont typeface="Arial"/>
              <a:buNone/>
              <a:defRPr b="1" i="0" sz="14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9pPr>
          </a:lstStyle>
          <a:p/>
        </p:txBody>
      </p:sp>
      <p:sp>
        <p:nvSpPr>
          <p:cNvPr id="97" name="Google Shape;97;p20"/>
          <p:cNvSpPr txBox="1"/>
          <p:nvPr>
            <p:ph idx="4" type="body"/>
          </p:nvPr>
        </p:nvSpPr>
        <p:spPr>
          <a:xfrm>
            <a:off x="4629150" y="1878806"/>
            <a:ext cx="3887400" cy="27636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8" name="Google Shape;98;p20"/>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9" name="Google Shape;99;p20"/>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00" name="Google Shape;100;p20"/>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01" name="Shape 101"/>
        <p:cNvGrpSpPr/>
        <p:nvPr/>
      </p:nvGrpSpPr>
      <p:grpSpPr>
        <a:xfrm>
          <a:off x="0" y="0"/>
          <a:ext cx="0" cy="0"/>
          <a:chOff x="0" y="0"/>
          <a:chExt cx="0" cy="0"/>
        </a:xfrm>
      </p:grpSpPr>
      <p:sp>
        <p:nvSpPr>
          <p:cNvPr id="102" name="Google Shape;102;p21"/>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03" name="Google Shape;103;p21"/>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04" name="Google Shape;104;p21"/>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05" name="Google Shape;105;p21"/>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106" name="Shape 106"/>
        <p:cNvGrpSpPr/>
        <p:nvPr/>
      </p:nvGrpSpPr>
      <p:grpSpPr>
        <a:xfrm>
          <a:off x="0" y="0"/>
          <a:ext cx="0" cy="0"/>
          <a:chOff x="0" y="0"/>
          <a:chExt cx="0" cy="0"/>
        </a:xfrm>
      </p:grpSpPr>
      <p:sp>
        <p:nvSpPr>
          <p:cNvPr id="107" name="Google Shape;107;p22"/>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Autofit/>
          </a:bodyPr>
          <a:lstStyle>
            <a:lvl1pPr lvl="0" marR="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08" name="Google Shape;108;p22"/>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Autofit/>
          </a:bodyPr>
          <a:lstStyle>
            <a:lvl1pPr indent="-381000" lvl="0" marL="457200" marR="0" algn="l">
              <a:lnSpc>
                <a:spcPct val="90000"/>
              </a:lnSpc>
              <a:spcBef>
                <a:spcPts val="8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61950" lvl="1" marL="914400" marR="0" algn="l">
              <a:lnSpc>
                <a:spcPct val="90000"/>
              </a:lnSpc>
              <a:spcBef>
                <a:spcPts val="4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109" name="Google Shape;109;p22"/>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110" name="Google Shape;110;p22"/>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1" name="Google Shape;111;p22"/>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2" name="Google Shape;112;p22"/>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113" name="Shape 113"/>
        <p:cNvGrpSpPr/>
        <p:nvPr/>
      </p:nvGrpSpPr>
      <p:grpSpPr>
        <a:xfrm>
          <a:off x="0" y="0"/>
          <a:ext cx="0" cy="0"/>
          <a:chOff x="0" y="0"/>
          <a:chExt cx="0" cy="0"/>
        </a:xfrm>
      </p:grpSpPr>
      <p:sp>
        <p:nvSpPr>
          <p:cNvPr id="114" name="Google Shape;114;p23"/>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Autofit/>
          </a:bodyPr>
          <a:lstStyle>
            <a:lvl1pPr lvl="0" marR="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15" name="Google Shape;115;p23"/>
          <p:cNvSpPr/>
          <p:nvPr>
            <p:ph idx="2" type="pic"/>
          </p:nvPr>
        </p:nvSpPr>
        <p:spPr>
          <a:xfrm>
            <a:off x="3887391" y="740569"/>
            <a:ext cx="4629300" cy="3655200"/>
          </a:xfrm>
          <a:prstGeom prst="rect">
            <a:avLst/>
          </a:prstGeom>
          <a:noFill/>
          <a:ln>
            <a:noFill/>
          </a:ln>
        </p:spPr>
        <p:txBody>
          <a:bodyPr anchorCtr="0" anchor="t" bIns="34275" lIns="68575" spcFirstLastPara="1" rIns="68575" wrap="square" tIns="34275">
            <a:noAutofit/>
          </a:bodyPr>
          <a:lstStyle>
            <a:lvl1pPr lvl="0" marR="0" algn="l">
              <a:lnSpc>
                <a:spcPct val="90000"/>
              </a:lnSpc>
              <a:spcBef>
                <a:spcPts val="800"/>
              </a:spcBef>
              <a:spcAft>
                <a:spcPts val="0"/>
              </a:spcAft>
              <a:buClr>
                <a:schemeClr val="dk1"/>
              </a:buClr>
              <a:buSzPts val="2400"/>
              <a:buFont typeface="Arial"/>
              <a:buNone/>
              <a:defRPr b="0" i="0" sz="2400" u="none" cap="none" strike="noStrike">
                <a:solidFill>
                  <a:schemeClr val="dk1"/>
                </a:solidFill>
                <a:latin typeface="Calibri"/>
                <a:ea typeface="Calibri"/>
                <a:cs typeface="Calibri"/>
                <a:sym typeface="Calibri"/>
              </a:defRPr>
            </a:lvl1pPr>
            <a:lvl2pPr lvl="1" marR="0" algn="l">
              <a:lnSpc>
                <a:spcPct val="90000"/>
              </a:lnSpc>
              <a:spcBef>
                <a:spcPts val="400"/>
              </a:spcBef>
              <a:spcAft>
                <a:spcPts val="0"/>
              </a:spcAft>
              <a:buClr>
                <a:schemeClr val="dk1"/>
              </a:buClr>
              <a:buSzPts val="2100"/>
              <a:buFont typeface="Arial"/>
              <a:buNone/>
              <a:defRPr b="0" i="0" sz="2100" u="none" cap="none" strike="noStrike">
                <a:solidFill>
                  <a:schemeClr val="dk1"/>
                </a:solidFill>
                <a:latin typeface="Calibri"/>
                <a:ea typeface="Calibri"/>
                <a:cs typeface="Calibri"/>
                <a:sym typeface="Calibri"/>
              </a:defRPr>
            </a:lvl2pPr>
            <a:lvl3pPr lvl="2" marR="0" algn="l">
              <a:lnSpc>
                <a:spcPct val="90000"/>
              </a:lnSpc>
              <a:spcBef>
                <a:spcPts val="400"/>
              </a:spcBef>
              <a:spcAft>
                <a:spcPts val="0"/>
              </a:spcAft>
              <a:buClr>
                <a:schemeClr val="dk1"/>
              </a:buClr>
              <a:buSzPts val="1800"/>
              <a:buFont typeface="Arial"/>
              <a:buNone/>
              <a:defRPr b="0" i="0" sz="1800" u="none" cap="none" strike="noStrike">
                <a:solidFill>
                  <a:schemeClr val="dk1"/>
                </a:solidFill>
                <a:latin typeface="Calibri"/>
                <a:ea typeface="Calibri"/>
                <a:cs typeface="Calibri"/>
                <a:sym typeface="Calibri"/>
              </a:defRPr>
            </a:lvl3pPr>
            <a:lvl4pPr lvl="3"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4pPr>
            <a:lvl5pPr lvl="4"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5pPr>
            <a:lvl6pPr lvl="5"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6pPr>
            <a:lvl7pPr lvl="6"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7pPr>
            <a:lvl8pPr lvl="7"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8pPr>
            <a:lvl9pPr lvl="8"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9pPr>
          </a:lstStyle>
          <a:p/>
        </p:txBody>
      </p:sp>
      <p:sp>
        <p:nvSpPr>
          <p:cNvPr id="116" name="Google Shape;116;p23"/>
          <p:cNvSpPr txBox="1"/>
          <p:nvPr>
            <p:ph idx="1" type="body"/>
          </p:nvPr>
        </p:nvSpPr>
        <p:spPr>
          <a:xfrm>
            <a:off x="629841" y="1543050"/>
            <a:ext cx="2949000" cy="2858700"/>
          </a:xfrm>
          <a:prstGeom prst="rect">
            <a:avLst/>
          </a:prstGeom>
          <a:noFill/>
          <a:ln>
            <a:noFill/>
          </a:ln>
        </p:spPr>
        <p:txBody>
          <a:bodyPr anchorCtr="0" anchor="t"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117" name="Google Shape;117;p2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8" name="Google Shape;118;p2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9" name="Google Shape;119;p2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120" name="Shape 120"/>
        <p:cNvGrpSpPr/>
        <p:nvPr/>
      </p:nvGrpSpPr>
      <p:grpSpPr>
        <a:xfrm>
          <a:off x="0" y="0"/>
          <a:ext cx="0" cy="0"/>
          <a:chOff x="0" y="0"/>
          <a:chExt cx="0" cy="0"/>
        </a:xfrm>
      </p:grpSpPr>
      <p:sp>
        <p:nvSpPr>
          <p:cNvPr id="121" name="Google Shape;121;p24"/>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22" name="Google Shape;122;p24"/>
          <p:cNvSpPr txBox="1"/>
          <p:nvPr>
            <p:ph idx="1" type="body"/>
          </p:nvPr>
        </p:nvSpPr>
        <p:spPr>
          <a:xfrm rot="5400000">
            <a:off x="2940300" y="-942431"/>
            <a:ext cx="3263400" cy="78867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23" name="Google Shape;123;p2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24" name="Google Shape;124;p2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25" name="Google Shape;125;p2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126" name="Shape 126"/>
        <p:cNvGrpSpPr/>
        <p:nvPr/>
      </p:nvGrpSpPr>
      <p:grpSpPr>
        <a:xfrm>
          <a:off x="0" y="0"/>
          <a:ext cx="0" cy="0"/>
          <a:chOff x="0" y="0"/>
          <a:chExt cx="0" cy="0"/>
        </a:xfrm>
      </p:grpSpPr>
      <p:sp>
        <p:nvSpPr>
          <p:cNvPr id="127" name="Google Shape;127;p25"/>
          <p:cNvSpPr txBox="1"/>
          <p:nvPr>
            <p:ph type="title"/>
          </p:nvPr>
        </p:nvSpPr>
        <p:spPr>
          <a:xfrm rot="5400000">
            <a:off x="5350050" y="1467544"/>
            <a:ext cx="4359000" cy="19716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28" name="Google Shape;128;p25"/>
          <p:cNvSpPr txBox="1"/>
          <p:nvPr>
            <p:ph idx="1" type="body"/>
          </p:nvPr>
        </p:nvSpPr>
        <p:spPr>
          <a:xfrm rot="5400000">
            <a:off x="1349475" y="-447056"/>
            <a:ext cx="4359000" cy="58008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29" name="Google Shape;129;p25"/>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30" name="Google Shape;130;p25"/>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31" name="Google Shape;131;p25"/>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1.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3.xml"/><Relationship Id="rId10"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3.xml"/><Relationship Id="rId2" Type="http://schemas.openxmlformats.org/officeDocument/2006/relationships/slideLayout" Target="../slideLayouts/slideLayout14.xml"/><Relationship Id="rId3" Type="http://schemas.openxmlformats.org/officeDocument/2006/relationships/slideLayout" Target="../slideLayouts/slideLayout15.xml"/><Relationship Id="rId4" Type="http://schemas.openxmlformats.org/officeDocument/2006/relationships/slideLayout" Target="../slideLayouts/slideLayout16.xml"/><Relationship Id="rId9" Type="http://schemas.openxmlformats.org/officeDocument/2006/relationships/slideLayout" Target="../slideLayouts/slideLayout21.xml"/><Relationship Id="rId5" Type="http://schemas.openxmlformats.org/officeDocument/2006/relationships/slideLayout" Target="../slideLayouts/slideLayout17.xml"/><Relationship Id="rId6" Type="http://schemas.openxmlformats.org/officeDocument/2006/relationships/slideLayout" Target="../slideLayouts/slideLayout18.xml"/><Relationship Id="rId7" Type="http://schemas.openxmlformats.org/officeDocument/2006/relationships/slideLayout" Target="../slideLayouts/slideLayout19.xml"/><Relationship Id="rId8"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7" name="Shape 57"/>
        <p:cNvGrpSpPr/>
        <p:nvPr/>
      </p:nvGrpSpPr>
      <p:grpSpPr>
        <a:xfrm>
          <a:off x="0" y="0"/>
          <a:ext cx="0" cy="0"/>
          <a:chOff x="0" y="0"/>
          <a:chExt cx="0" cy="0"/>
        </a:xfrm>
      </p:grpSpPr>
      <p:sp>
        <p:nvSpPr>
          <p:cNvPr id="58" name="Google Shape;58;p14"/>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59" name="Google Shape;59;p14"/>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60" name="Google Shape;60;p1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61" name="Google Shape;61;p1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62" name="Google Shape;62;p1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b="0" i="0" sz="900" u="none" cap="none" strike="noStrike">
                <a:solidFill>
                  <a:srgbClr val="888888"/>
                </a:solidFill>
                <a:latin typeface="Calibri"/>
                <a:ea typeface="Calibri"/>
                <a:cs typeface="Calibri"/>
                <a:sym typeface="Calibri"/>
              </a:defRPr>
            </a:lvl1pPr>
            <a:lvl2pPr indent="0" lvl="1" marL="0" marR="0" algn="r">
              <a:spcBef>
                <a:spcPts val="0"/>
              </a:spcBef>
              <a:buNone/>
              <a:defRPr b="0" i="0" sz="900" u="none" cap="none" strike="noStrike">
                <a:solidFill>
                  <a:srgbClr val="888888"/>
                </a:solidFill>
                <a:latin typeface="Calibri"/>
                <a:ea typeface="Calibri"/>
                <a:cs typeface="Calibri"/>
                <a:sym typeface="Calibri"/>
              </a:defRPr>
            </a:lvl2pPr>
            <a:lvl3pPr indent="0" lvl="2" marL="0" marR="0" algn="r">
              <a:spcBef>
                <a:spcPts val="0"/>
              </a:spcBef>
              <a:buNone/>
              <a:defRPr b="0" i="0" sz="900" u="none" cap="none" strike="noStrike">
                <a:solidFill>
                  <a:srgbClr val="888888"/>
                </a:solidFill>
                <a:latin typeface="Calibri"/>
                <a:ea typeface="Calibri"/>
                <a:cs typeface="Calibri"/>
                <a:sym typeface="Calibri"/>
              </a:defRPr>
            </a:lvl3pPr>
            <a:lvl4pPr indent="0" lvl="3" marL="0" marR="0" algn="r">
              <a:spcBef>
                <a:spcPts val="0"/>
              </a:spcBef>
              <a:buNone/>
              <a:defRPr b="0" i="0" sz="900" u="none" cap="none" strike="noStrike">
                <a:solidFill>
                  <a:srgbClr val="888888"/>
                </a:solidFill>
                <a:latin typeface="Calibri"/>
                <a:ea typeface="Calibri"/>
                <a:cs typeface="Calibri"/>
                <a:sym typeface="Calibri"/>
              </a:defRPr>
            </a:lvl4pPr>
            <a:lvl5pPr indent="0" lvl="4" marL="0" marR="0" algn="r">
              <a:spcBef>
                <a:spcPts val="0"/>
              </a:spcBef>
              <a:buNone/>
              <a:defRPr b="0" i="0" sz="900" u="none" cap="none" strike="noStrike">
                <a:solidFill>
                  <a:srgbClr val="888888"/>
                </a:solidFill>
                <a:latin typeface="Calibri"/>
                <a:ea typeface="Calibri"/>
                <a:cs typeface="Calibri"/>
                <a:sym typeface="Calibri"/>
              </a:defRPr>
            </a:lvl5pPr>
            <a:lvl6pPr indent="0" lvl="5" marL="0" marR="0" algn="r">
              <a:spcBef>
                <a:spcPts val="0"/>
              </a:spcBef>
              <a:buNone/>
              <a:defRPr b="0" i="0" sz="900" u="none" cap="none" strike="noStrike">
                <a:solidFill>
                  <a:srgbClr val="888888"/>
                </a:solidFill>
                <a:latin typeface="Calibri"/>
                <a:ea typeface="Calibri"/>
                <a:cs typeface="Calibri"/>
                <a:sym typeface="Calibri"/>
              </a:defRPr>
            </a:lvl6pPr>
            <a:lvl7pPr indent="0" lvl="6" marL="0" marR="0" algn="r">
              <a:spcBef>
                <a:spcPts val="0"/>
              </a:spcBef>
              <a:buNone/>
              <a:defRPr b="0" i="0" sz="900" u="none" cap="none" strike="noStrike">
                <a:solidFill>
                  <a:srgbClr val="888888"/>
                </a:solidFill>
                <a:latin typeface="Calibri"/>
                <a:ea typeface="Calibri"/>
                <a:cs typeface="Calibri"/>
                <a:sym typeface="Calibri"/>
              </a:defRPr>
            </a:lvl7pPr>
            <a:lvl8pPr indent="0" lvl="7" marL="0" marR="0" algn="r">
              <a:spcBef>
                <a:spcPts val="0"/>
              </a:spcBef>
              <a:buNone/>
              <a:defRPr b="0" i="0" sz="900" u="none" cap="none" strike="noStrike">
                <a:solidFill>
                  <a:srgbClr val="888888"/>
                </a:solidFill>
                <a:latin typeface="Calibri"/>
                <a:ea typeface="Calibri"/>
                <a:cs typeface="Calibri"/>
                <a:sym typeface="Calibri"/>
              </a:defRPr>
            </a:lvl8pPr>
            <a:lvl9pPr indent="0" lvl="8" marL="0" marR="0" algn="r">
              <a:spcBef>
                <a:spcPts val="0"/>
              </a:spcBef>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5" name="Shape 135"/>
        <p:cNvGrpSpPr/>
        <p:nvPr/>
      </p:nvGrpSpPr>
      <p:grpSpPr>
        <a:xfrm>
          <a:off x="0" y="0"/>
          <a:ext cx="0" cy="0"/>
          <a:chOff x="0" y="0"/>
          <a:chExt cx="0" cy="0"/>
        </a:xfrm>
      </p:grpSpPr>
      <p:graphicFrame>
        <p:nvGraphicFramePr>
          <p:cNvPr id="136" name="Google Shape;136;p26"/>
          <p:cNvGraphicFramePr/>
          <p:nvPr/>
        </p:nvGraphicFramePr>
        <p:xfrm>
          <a:off x="0" y="0"/>
          <a:ext cx="3000000" cy="3000000"/>
        </p:xfrm>
        <a:graphic>
          <a:graphicData uri="http://schemas.openxmlformats.org/drawingml/2006/table">
            <a:tbl>
              <a:tblPr bandRow="1" firstRow="1">
                <a:noFill/>
                <a:tableStyleId>{38618E80-1026-400A-95A8-B06AEC815238}</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t/>
                      </a:r>
                      <a:endParaRPr sz="17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800">
                          <a:latin typeface="Inter"/>
                          <a:ea typeface="Inter"/>
                          <a:cs typeface="Inter"/>
                          <a:sym typeface="Inter"/>
                        </a:rPr>
                        <a:t>Quote</a:t>
                      </a:r>
                      <a:endParaRPr b="1" sz="1800">
                        <a:latin typeface="Inter"/>
                        <a:ea typeface="Inter"/>
                        <a:cs typeface="Inter"/>
                        <a:sym typeface="Inter"/>
                      </a:endParaRPr>
                    </a:p>
                    <a:p>
                      <a:pPr indent="0" lvl="0" marL="0" rtl="0" algn="l">
                        <a:spcBef>
                          <a:spcPts val="0"/>
                        </a:spcBef>
                        <a:spcAft>
                          <a:spcPts val="0"/>
                        </a:spcAft>
                        <a:buNone/>
                      </a:pPr>
                      <a:r>
                        <a:t/>
                      </a:r>
                      <a:endParaRPr sz="1600">
                        <a:latin typeface="Inter"/>
                        <a:ea typeface="Inter"/>
                        <a:cs typeface="Inter"/>
                        <a:sym typeface="Inter"/>
                      </a:endParaRPr>
                    </a:p>
                  </a:txBody>
                  <a:tcPr marT="34300" marB="34300" marR="68600" marL="68600"/>
                </a:tc>
              </a:tr>
              <a:tr h="2822650">
                <a:tc>
                  <a:txBody>
                    <a:bodyPr/>
                    <a:lstStyle/>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800">
                          <a:latin typeface="Inter"/>
                          <a:ea typeface="Inter"/>
                          <a:cs typeface="Inter"/>
                          <a:sym typeface="Inter"/>
                        </a:rPr>
                        <a:t>Illustration</a:t>
                      </a:r>
                      <a:endParaRPr b="1" sz="18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nchor="b"/>
                </a:tc>
              </a:tr>
            </a:tbl>
          </a:graphicData>
        </a:graphic>
      </p:graphicFrame>
      <p:sp>
        <p:nvSpPr>
          <p:cNvPr id="137" name="Google Shape;137;p26"/>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1" sz="23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138" name="Google Shape;138;p26"/>
          <p:cNvSpPr txBox="1"/>
          <p:nvPr/>
        </p:nvSpPr>
        <p:spPr>
          <a:xfrm>
            <a:off x="1324050" y="4622275"/>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2" name="Shape 142"/>
        <p:cNvGrpSpPr/>
        <p:nvPr/>
      </p:nvGrpSpPr>
      <p:grpSpPr>
        <a:xfrm>
          <a:off x="0" y="0"/>
          <a:ext cx="0" cy="0"/>
          <a:chOff x="0" y="0"/>
          <a:chExt cx="0" cy="0"/>
        </a:xfrm>
      </p:grpSpPr>
      <p:graphicFrame>
        <p:nvGraphicFramePr>
          <p:cNvPr id="143" name="Google Shape;143;p27"/>
          <p:cNvGraphicFramePr/>
          <p:nvPr/>
        </p:nvGraphicFramePr>
        <p:xfrm>
          <a:off x="0" y="0"/>
          <a:ext cx="3000000" cy="3000000"/>
        </p:xfrm>
        <a:graphic>
          <a:graphicData uri="http://schemas.openxmlformats.org/drawingml/2006/table">
            <a:tbl>
              <a:tblPr bandRow="1" firstRow="1">
                <a:noFill/>
                <a:tableStyleId>{38618E80-1026-400A-95A8-B06AEC815238}</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rPr lang="en" sz="1700">
                          <a:latin typeface="Inter"/>
                          <a:ea typeface="Inter"/>
                          <a:cs typeface="Inter"/>
                          <a:sym typeface="Inter"/>
                        </a:rPr>
                        <a:t>the division of government responsibilities into distinct branches to limit any one branch from exercising the core functions of another</a:t>
                      </a:r>
                      <a:endParaRPr sz="17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800">
                          <a:latin typeface="Inter"/>
                          <a:ea typeface="Inter"/>
                          <a:cs typeface="Inter"/>
                          <a:sym typeface="Inter"/>
                        </a:rPr>
                        <a:t>Quote</a:t>
                      </a:r>
                      <a:endParaRPr b="1" sz="1800">
                        <a:latin typeface="Inter"/>
                        <a:ea typeface="Inter"/>
                        <a:cs typeface="Inter"/>
                        <a:sym typeface="Inter"/>
                      </a:endParaRPr>
                    </a:p>
                    <a:p>
                      <a:pPr indent="0" lvl="0" marL="0" rtl="0" algn="l">
                        <a:spcBef>
                          <a:spcPts val="0"/>
                        </a:spcBef>
                        <a:spcAft>
                          <a:spcPts val="0"/>
                        </a:spcAft>
                        <a:buNone/>
                      </a:pPr>
                      <a:r>
                        <a:rPr lang="en" sz="1600">
                          <a:latin typeface="Inter"/>
                          <a:ea typeface="Inter"/>
                          <a:cs typeface="Inter"/>
                          <a:sym typeface="Inter"/>
                        </a:rPr>
                        <a:t>“As put forward by Montesquieu, separation of powers is a functional concept. Separation is a necessary, if not sufficient, condition of liberty: its absence promotes tyranny.”</a:t>
                      </a:r>
                      <a:endParaRPr sz="1600">
                        <a:latin typeface="Inter"/>
                        <a:ea typeface="Inter"/>
                        <a:cs typeface="Inter"/>
                        <a:sym typeface="Inter"/>
                      </a:endParaRPr>
                    </a:p>
                    <a:p>
                      <a:pPr indent="-330200" lvl="0" marL="457200" rtl="0" algn="r">
                        <a:spcBef>
                          <a:spcPts val="0"/>
                        </a:spcBef>
                        <a:spcAft>
                          <a:spcPts val="0"/>
                        </a:spcAft>
                        <a:buSzPts val="1600"/>
                        <a:buFont typeface="Inter"/>
                        <a:buChar char="-"/>
                      </a:pPr>
                      <a:r>
                        <a:rPr lang="en" sz="1600">
                          <a:latin typeface="Inter"/>
                          <a:ea typeface="Inter"/>
                          <a:cs typeface="Inter"/>
                          <a:sym typeface="Inter"/>
                        </a:rPr>
                        <a:t>Gerhard Casper, </a:t>
                      </a:r>
                      <a:r>
                        <a:rPr i="1" lang="en" sz="1600">
                          <a:latin typeface="Inter"/>
                          <a:ea typeface="Inter"/>
                          <a:cs typeface="Inter"/>
                          <a:sym typeface="Inter"/>
                        </a:rPr>
                        <a:t>Separating Power: Essays on the Founding Period</a:t>
                      </a:r>
                      <a:r>
                        <a:rPr lang="en" sz="1600">
                          <a:latin typeface="Inter"/>
                          <a:ea typeface="Inter"/>
                          <a:cs typeface="Inter"/>
                          <a:sym typeface="Inter"/>
                        </a:rPr>
                        <a:t>, 1997.</a:t>
                      </a:r>
                      <a:endParaRPr sz="1600">
                        <a:latin typeface="Inter"/>
                        <a:ea typeface="Inter"/>
                        <a:cs typeface="Inter"/>
                        <a:sym typeface="Inter"/>
                      </a:endParaRPr>
                    </a:p>
                  </a:txBody>
                  <a:tcPr marT="34300" marB="34300" marR="68600" marL="68600"/>
                </a:tc>
              </a:tr>
              <a:tr h="2822650">
                <a:tc>
                  <a:txBody>
                    <a:bodyPr/>
                    <a:lstStyle/>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800">
                          <a:latin typeface="Inter"/>
                          <a:ea typeface="Inter"/>
                          <a:cs typeface="Inter"/>
                          <a:sym typeface="Inter"/>
                        </a:rPr>
                        <a:t>Illustration</a:t>
                      </a:r>
                      <a:endParaRPr b="1" sz="18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nchor="b"/>
                </a:tc>
              </a:tr>
            </a:tbl>
          </a:graphicData>
        </a:graphic>
      </p:graphicFrame>
      <p:sp>
        <p:nvSpPr>
          <p:cNvPr id="144" name="Google Shape;144;p27"/>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2300">
                <a:solidFill>
                  <a:schemeClr val="dk1"/>
                </a:solidFill>
                <a:latin typeface="Plus Jakarta Sans"/>
                <a:ea typeface="Plus Jakarta Sans"/>
                <a:cs typeface="Plus Jakarta Sans"/>
                <a:sym typeface="Plus Jakarta Sans"/>
              </a:rPr>
              <a:t>Separation of Powers</a:t>
            </a:r>
            <a:endParaRPr b="1" sz="23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145" name="Google Shape;145;p27"/>
          <p:cNvSpPr txBox="1"/>
          <p:nvPr/>
        </p:nvSpPr>
        <p:spPr>
          <a:xfrm>
            <a:off x="1324050" y="4622275"/>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 name="Shape 149"/>
        <p:cNvGrpSpPr/>
        <p:nvPr/>
      </p:nvGrpSpPr>
      <p:grpSpPr>
        <a:xfrm>
          <a:off x="0" y="0"/>
          <a:ext cx="0" cy="0"/>
          <a:chOff x="0" y="0"/>
          <a:chExt cx="0" cy="0"/>
        </a:xfrm>
      </p:grpSpPr>
      <p:sp>
        <p:nvSpPr>
          <p:cNvPr id="150" name="Google Shape;150;p28"/>
          <p:cNvSpPr txBox="1"/>
          <p:nvPr/>
        </p:nvSpPr>
        <p:spPr>
          <a:xfrm>
            <a:off x="5169750" y="128750"/>
            <a:ext cx="3851700" cy="3428400"/>
          </a:xfrm>
          <a:prstGeom prst="rect">
            <a:avLst/>
          </a:prstGeom>
          <a:noFill/>
          <a:ln>
            <a:noFill/>
          </a:ln>
        </p:spPr>
        <p:txBody>
          <a:bodyPr anchorCtr="0" anchor="t" bIns="34275" lIns="68575" spcFirstLastPara="1" rIns="68575" wrap="square" tIns="34275">
            <a:noAutofit/>
          </a:bodyPr>
          <a:lstStyle/>
          <a:p>
            <a:pPr indent="0" lvl="0" marL="0" rtl="0" algn="l">
              <a:lnSpc>
                <a:spcPct val="100000"/>
              </a:lnSpc>
              <a:spcBef>
                <a:spcPts val="0"/>
              </a:spcBef>
              <a:spcAft>
                <a:spcPts val="0"/>
              </a:spcAft>
              <a:buNone/>
            </a:pPr>
            <a:r>
              <a:rPr b="1" lang="en">
                <a:latin typeface="Inter"/>
                <a:ea typeface="Inter"/>
                <a:cs typeface="Inter"/>
                <a:sym typeface="Inter"/>
              </a:rPr>
              <a:t>SCENARIO RESPONSE:</a:t>
            </a:r>
            <a:endParaRPr b="1">
              <a:latin typeface="Inter"/>
              <a:ea typeface="Inter"/>
              <a:cs typeface="Inter"/>
              <a:sym typeface="Inter"/>
            </a:endParaRPr>
          </a:p>
          <a:p>
            <a:pPr indent="0" lvl="0" marL="0" rtl="0" algn="l">
              <a:lnSpc>
                <a:spcPct val="100000"/>
              </a:lnSpc>
              <a:spcBef>
                <a:spcPts val="0"/>
              </a:spcBef>
              <a:spcAft>
                <a:spcPts val="0"/>
              </a:spcAft>
              <a:buNone/>
            </a:pPr>
            <a:r>
              <a:rPr lang="en">
                <a:solidFill>
                  <a:schemeClr val="dk1"/>
                </a:solidFill>
                <a:latin typeface="Inter"/>
                <a:ea typeface="Inter"/>
                <a:cs typeface="Inter"/>
                <a:sym typeface="Inter"/>
              </a:rPr>
              <a:t>In 3-5 sentences, answer the following prompts.</a:t>
            </a:r>
            <a:endParaRPr b="1">
              <a:solidFill>
                <a:srgbClr val="000000"/>
              </a:solidFill>
              <a:latin typeface="Inter"/>
              <a:ea typeface="Inter"/>
              <a:cs typeface="Inter"/>
              <a:sym typeface="Inter"/>
            </a:endParaRPr>
          </a:p>
          <a:p>
            <a:pPr indent="0" lvl="0" marL="0" rtl="0" algn="l">
              <a:lnSpc>
                <a:spcPct val="100000"/>
              </a:lnSpc>
              <a:spcBef>
                <a:spcPts val="0"/>
              </a:spcBef>
              <a:spcAft>
                <a:spcPts val="0"/>
              </a:spcAft>
              <a:buNone/>
            </a:pPr>
            <a:r>
              <a:t/>
            </a:r>
            <a:endParaRPr>
              <a:latin typeface="Inter"/>
              <a:ea typeface="Inter"/>
              <a:cs typeface="Inter"/>
              <a:sym typeface="Inter"/>
            </a:endParaRPr>
          </a:p>
          <a:p>
            <a:pPr indent="0" lvl="0" marL="0" rtl="0" algn="l">
              <a:lnSpc>
                <a:spcPct val="100000"/>
              </a:lnSpc>
              <a:spcBef>
                <a:spcPts val="0"/>
              </a:spcBef>
              <a:spcAft>
                <a:spcPts val="0"/>
              </a:spcAft>
              <a:buNone/>
            </a:pPr>
            <a:r>
              <a:rPr lang="en">
                <a:solidFill>
                  <a:schemeClr val="dk1"/>
                </a:solidFill>
                <a:latin typeface="Inter"/>
                <a:ea typeface="Inter"/>
                <a:cs typeface="Inter"/>
                <a:sym typeface="Inter"/>
              </a:rPr>
              <a:t>Why is it a problem when one team tries to do everything? What could the newspaper staff do to fix the situation and make sure the paper runs smoothly?</a:t>
            </a:r>
            <a:endParaRPr>
              <a:solidFill>
                <a:schemeClr val="dk1"/>
              </a:solidFill>
              <a:latin typeface="Inter"/>
              <a:ea typeface="Inter"/>
              <a:cs typeface="Inter"/>
              <a:sym typeface="Inter"/>
            </a:endParaRPr>
          </a:p>
          <a:p>
            <a:pPr indent="0" lvl="0" marL="0" rtl="0" algn="l">
              <a:lnSpc>
                <a:spcPct val="100000"/>
              </a:lnSpc>
              <a:spcBef>
                <a:spcPts val="1200"/>
              </a:spcBef>
              <a:spcAft>
                <a:spcPts val="0"/>
              </a:spcAft>
              <a:buClr>
                <a:schemeClr val="dk1"/>
              </a:buClr>
              <a:buSzPts val="1100"/>
              <a:buFont typeface="Arial"/>
              <a:buNone/>
            </a:pPr>
            <a:r>
              <a:t/>
            </a:r>
            <a:endParaRPr b="1">
              <a:solidFill>
                <a:srgbClr val="E95C3D"/>
              </a:solidFill>
              <a:latin typeface="Inter"/>
              <a:ea typeface="Inter"/>
              <a:cs typeface="Inter"/>
              <a:sym typeface="Inter"/>
            </a:endParaRPr>
          </a:p>
          <a:p>
            <a:pPr indent="0" lvl="0" marL="0" rtl="0" algn="l">
              <a:lnSpc>
                <a:spcPct val="100000"/>
              </a:lnSpc>
              <a:spcBef>
                <a:spcPts val="1200"/>
              </a:spcBef>
              <a:spcAft>
                <a:spcPts val="0"/>
              </a:spcAft>
              <a:buNone/>
            </a:pPr>
            <a:r>
              <a:t/>
            </a:r>
            <a:endParaRPr b="1">
              <a:solidFill>
                <a:srgbClr val="E95C3D"/>
              </a:solidFill>
              <a:latin typeface="Inter"/>
              <a:ea typeface="Inter"/>
              <a:cs typeface="Inter"/>
              <a:sym typeface="Inter"/>
            </a:endParaRPr>
          </a:p>
        </p:txBody>
      </p:sp>
      <p:sp>
        <p:nvSpPr>
          <p:cNvPr id="151" name="Google Shape;151;p28"/>
          <p:cNvSpPr txBox="1"/>
          <p:nvPr/>
        </p:nvSpPr>
        <p:spPr>
          <a:xfrm>
            <a:off x="1324050" y="45932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
        <p:nvSpPr>
          <p:cNvPr id="152" name="Google Shape;152;p28"/>
          <p:cNvSpPr txBox="1"/>
          <p:nvPr/>
        </p:nvSpPr>
        <p:spPr>
          <a:xfrm>
            <a:off x="154450" y="143025"/>
            <a:ext cx="4417500" cy="2773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b="1" lang="en">
                <a:solidFill>
                  <a:schemeClr val="dk1"/>
                </a:solidFill>
                <a:latin typeface="Inter"/>
                <a:ea typeface="Inter"/>
                <a:cs typeface="Inter"/>
                <a:sym typeface="Inter"/>
              </a:rPr>
              <a:t>The Newspaper Takeover</a:t>
            </a:r>
            <a:endParaRPr b="1">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a:solidFill>
                  <a:schemeClr val="dk1"/>
                </a:solidFill>
                <a:latin typeface="Inter"/>
                <a:ea typeface="Inter"/>
                <a:cs typeface="Inter"/>
                <a:sym typeface="Inter"/>
              </a:rPr>
              <a:t>Your student newspaper has three </a:t>
            </a:r>
            <a:r>
              <a:rPr lang="en">
                <a:solidFill>
                  <a:schemeClr val="dk1"/>
                </a:solidFill>
                <a:latin typeface="Inter"/>
                <a:ea typeface="Inter"/>
                <a:cs typeface="Inter"/>
                <a:sym typeface="Inter"/>
              </a:rPr>
              <a:t>separate</a:t>
            </a:r>
            <a:r>
              <a:rPr lang="en">
                <a:solidFill>
                  <a:schemeClr val="dk1"/>
                </a:solidFill>
                <a:latin typeface="Inter"/>
                <a:ea typeface="Inter"/>
                <a:cs typeface="Inter"/>
                <a:sym typeface="Inter"/>
              </a:rPr>
              <a:t> teams:</a:t>
            </a:r>
            <a:endParaRPr>
              <a:solidFill>
                <a:schemeClr val="dk1"/>
              </a:solidFill>
              <a:latin typeface="Inter"/>
              <a:ea typeface="Inter"/>
              <a:cs typeface="Inter"/>
              <a:sym typeface="Inter"/>
            </a:endParaRPr>
          </a:p>
          <a:p>
            <a:pPr indent="-317500" lvl="0" marL="457200" rtl="0" algn="l">
              <a:lnSpc>
                <a:spcPct val="100000"/>
              </a:lnSpc>
              <a:spcBef>
                <a:spcPts val="0"/>
              </a:spcBef>
              <a:spcAft>
                <a:spcPts val="0"/>
              </a:spcAft>
              <a:buClr>
                <a:schemeClr val="dk1"/>
              </a:buClr>
              <a:buSzPts val="1400"/>
              <a:buFont typeface="Inter"/>
              <a:buChar char="●"/>
            </a:pPr>
            <a:r>
              <a:rPr lang="en">
                <a:solidFill>
                  <a:schemeClr val="dk1"/>
                </a:solidFill>
                <a:latin typeface="Inter"/>
                <a:ea typeface="Inter"/>
                <a:cs typeface="Inter"/>
                <a:sym typeface="Inter"/>
              </a:rPr>
              <a:t>Writers research and write the articles</a:t>
            </a:r>
            <a:endParaRPr>
              <a:solidFill>
                <a:schemeClr val="dk1"/>
              </a:solidFill>
              <a:latin typeface="Inter"/>
              <a:ea typeface="Inter"/>
              <a:cs typeface="Inter"/>
              <a:sym typeface="Inter"/>
            </a:endParaRPr>
          </a:p>
          <a:p>
            <a:pPr indent="-317500" lvl="0" marL="457200" rtl="0" algn="l">
              <a:lnSpc>
                <a:spcPct val="100000"/>
              </a:lnSpc>
              <a:spcBef>
                <a:spcPts val="0"/>
              </a:spcBef>
              <a:spcAft>
                <a:spcPts val="0"/>
              </a:spcAft>
              <a:buClr>
                <a:schemeClr val="dk1"/>
              </a:buClr>
              <a:buSzPts val="1400"/>
              <a:buFont typeface="Inter"/>
              <a:buChar char="●"/>
            </a:pPr>
            <a:r>
              <a:rPr lang="en">
                <a:solidFill>
                  <a:schemeClr val="dk1"/>
                </a:solidFill>
                <a:latin typeface="Inter"/>
                <a:ea typeface="Inter"/>
                <a:cs typeface="Inter"/>
                <a:sym typeface="Inter"/>
              </a:rPr>
              <a:t>Editors correct and fact-check</a:t>
            </a:r>
            <a:endParaRPr>
              <a:solidFill>
                <a:schemeClr val="dk1"/>
              </a:solidFill>
              <a:latin typeface="Inter"/>
              <a:ea typeface="Inter"/>
              <a:cs typeface="Inter"/>
              <a:sym typeface="Inter"/>
            </a:endParaRPr>
          </a:p>
          <a:p>
            <a:pPr indent="-317500" lvl="0" marL="457200" rtl="0" algn="l">
              <a:lnSpc>
                <a:spcPct val="100000"/>
              </a:lnSpc>
              <a:spcBef>
                <a:spcPts val="0"/>
              </a:spcBef>
              <a:spcAft>
                <a:spcPts val="0"/>
              </a:spcAft>
              <a:buClr>
                <a:schemeClr val="dk1"/>
              </a:buClr>
              <a:buSzPts val="1400"/>
              <a:buFont typeface="Inter"/>
              <a:buChar char="●"/>
            </a:pPr>
            <a:r>
              <a:rPr lang="en">
                <a:solidFill>
                  <a:schemeClr val="dk1"/>
                </a:solidFill>
                <a:latin typeface="Inter"/>
                <a:ea typeface="Inter"/>
                <a:cs typeface="Inter"/>
                <a:sym typeface="Inter"/>
              </a:rPr>
              <a:t>Publishers decide what goes in the final version</a:t>
            </a:r>
            <a:endParaRPr>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a:solidFill>
                  <a:schemeClr val="dk1"/>
                </a:solidFill>
                <a:latin typeface="Inter"/>
                <a:ea typeface="Inter"/>
                <a:cs typeface="Inter"/>
                <a:sym typeface="Inter"/>
              </a:rPr>
              <a:t>Lately, the editors have started cutting whole articles and adding their own opinions, and the publishers change headlines to make them more exciting. Writers feel ignored, and the newspaper staff is arguing instead of working as a team.</a:t>
            </a:r>
            <a:endParaRPr>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a:solidFill>
                <a:schemeClr val="dk2"/>
              </a:solidFill>
              <a:latin typeface="Inter"/>
              <a:ea typeface="Inter"/>
              <a:cs typeface="Inter"/>
              <a:sym typeface="Inter"/>
            </a:endParaRPr>
          </a:p>
          <a:p>
            <a:pPr indent="0" lvl="0" marL="0" rtl="0" algn="l">
              <a:lnSpc>
                <a:spcPct val="100000"/>
              </a:lnSpc>
              <a:spcBef>
                <a:spcPts val="0"/>
              </a:spcBef>
              <a:spcAft>
                <a:spcPts val="0"/>
              </a:spcAft>
              <a:buNone/>
            </a:pPr>
            <a:r>
              <a:t/>
            </a:r>
            <a:endParaRPr>
              <a:solidFill>
                <a:schemeClr val="dk2"/>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